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019" autoAdjust="0"/>
    <p:restoredTop sz="94660"/>
  </p:normalViewPr>
  <p:slideViewPr>
    <p:cSldViewPr snapToGrid="0">
      <p:cViewPr>
        <p:scale>
          <a:sx n="50" d="100"/>
          <a:sy n="50" d="100"/>
        </p:scale>
        <p:origin x="24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75B4F-BA84-4F1C-949A-68DA590253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D48526-C7C3-4207-983F-2EE5CF5564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2959B6-7597-4F33-975A-3C2719F9B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4D0B-B510-422E-B78F-5E1A7FD03B3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7853B8-A717-4EF7-890A-721F26485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AF24B0-6229-4EA8-BE24-7EDB79A6F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3E13-7F95-4DBB-A78D-1F45BB773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93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ADF4D-561C-4544-8937-A9351E725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CB2139-474D-4F5E-B4C0-6130E884A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4B35B-1633-40D4-A39D-E534B793F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4D0B-B510-422E-B78F-5E1A7FD03B3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5B31C-CAD3-4A46-BBCD-714E99A24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AB2F5A-2981-4D3E-8BFC-554C8E87A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3E13-7F95-4DBB-A78D-1F45BB773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720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8BF360-D6AB-4FE0-9790-CC9B0076C0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9E7CAF-CF62-4894-8516-A0DA7B84F5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3E1017-B770-4A95-84C9-64FE2AA2B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4D0B-B510-422E-B78F-5E1A7FD03B3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2962C2-D3D0-4011-A20A-D13547D59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A2B77F-B7B6-405B-9C90-185F218FC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3E13-7F95-4DBB-A78D-1F45BB773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107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DDC5D-1593-4FA9-AD98-15AB8ED54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2E68D7-DDA5-4E57-8200-85AAAB068F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B59814-B242-4276-B7B2-E5B9839F3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4D0B-B510-422E-B78F-5E1A7FD03B3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485E5-5002-4CDC-B222-4256701F2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328CC-9986-4EF7-BC3D-B622A9701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3E13-7F95-4DBB-A78D-1F45BB773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227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C76BB-8F4E-4DE1-8510-46696BF23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B02A74-A192-49D7-A2EE-D99D9B8CB5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6C6739-0ADE-486C-B882-2E3797912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4D0B-B510-422E-B78F-5E1A7FD03B3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A3E75-6636-481F-9387-0EAECDB3A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1C99B-E744-4D94-A357-6E8BA27B0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3E13-7F95-4DBB-A78D-1F45BB773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083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464C9-B0BE-474D-9B3B-A5AD40395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613B6-3C96-4CA1-9206-619760A187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7AA975-5830-475E-A292-D9D6B83870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8718CE-F4E8-4EB0-90D6-825090D0F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4D0B-B510-422E-B78F-5E1A7FD03B3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420C53-A5B2-4BF7-9316-15CAF8779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8AC8FE-96FE-4DC8-83FC-6C2610E9F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3E13-7F95-4DBB-A78D-1F45BB773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256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677B3-F5B3-4515-818A-BA183C15C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851-63EC-4F58-98B1-6BCFE0920E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962D15-F9AF-4915-B025-4F87A14130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65270E-1D85-45EF-BA8A-3B193DB4EF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211873-8C0F-4471-850D-CD5C6B3D39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AEC2C6-B83F-4364-9F35-36AB10AFE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4D0B-B510-422E-B78F-5E1A7FD03B3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E84851-4B7B-4B75-B849-4EBBCC36D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BAAEDC-840C-44E6-A666-8C848F8BC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3E13-7F95-4DBB-A78D-1F45BB773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289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B4290-E66D-4A0B-9BCE-F666D9F5C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032C74-CC37-4C93-97B5-E0180BF77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4D0B-B510-422E-B78F-5E1A7FD03B3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4B25DD-B066-48E0-9A0F-964DB7B9E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69EBC2-CDB2-4DC3-8658-6C7A887F7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3E13-7F95-4DBB-A78D-1F45BB773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303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367AEE-E908-41E6-8A77-7159E2649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4D0B-B510-422E-B78F-5E1A7FD03B3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8A7B01-FA0F-4295-B430-5EC067572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404AA9-BE4C-4A6C-9CED-F7CA95433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3E13-7F95-4DBB-A78D-1F45BB773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4958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BAFF7-5A8B-4E8C-908B-5D033A94B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5841A-7D43-4B49-ABB5-3988BE6678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56B361-BFC3-456F-B31F-E9B055A941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C5AADB-2129-41D2-9B26-BA4E052B1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4D0B-B510-422E-B78F-5E1A7FD03B3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842F54-E3A7-48AC-B5B8-9F695FAEA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506A2E-4064-4D20-B8D4-9CFAC502A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3E13-7F95-4DBB-A78D-1F45BB773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53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A0B89-5D4B-4DB4-B9BC-796ED87BE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BCFE74-BF9E-4303-9D2E-F101283F0D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F29FF8-1C3E-4346-814B-26E03A539D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52AC95-ABAE-4174-A706-929435E73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64D0B-B510-422E-B78F-5E1A7FD03B3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CAF0E9-E2FC-48BE-8A8C-F1739899E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1E7B1C-D2EF-44FF-A8E3-D56773370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3E13-7F95-4DBB-A78D-1F45BB773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802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378EDB-4BCE-4155-B443-61A4CAFB34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BB20D1-FA9C-4442-BCA3-C34807C5EB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199087-F8E6-4705-B3A9-1D21C81748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64D0B-B510-422E-B78F-5E1A7FD03B36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85C8A9-8098-4E30-92F7-69C35D7DD0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6F75F-3D66-4217-8E3F-B2756DAF47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D3E13-7F95-4DBB-A78D-1F45BB7732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481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jp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3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74BA447-6F61-43C6-95D2-BB207C52E0F3}"/>
              </a:ext>
            </a:extLst>
          </p:cNvPr>
          <p:cNvSpPr txBox="1"/>
          <p:nvPr/>
        </p:nvSpPr>
        <p:spPr>
          <a:xfrm>
            <a:off x="1685677" y="5335325"/>
            <a:ext cx="8587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			22			10			1</a:t>
            </a:r>
            <a:endParaRPr lang="en-US" dirty="0"/>
          </a:p>
        </p:txBody>
      </p:sp>
      <p:pic>
        <p:nvPicPr>
          <p:cNvPr id="3" name="Picture 2" descr="A picture containing wall, person, indoor, posing&#10;&#10;Description automatically generated">
            <a:extLst>
              <a:ext uri="{FF2B5EF4-FFF2-40B4-BE49-F238E27FC236}">
                <a16:creationId xmlns:a16="http://schemas.microsoft.com/office/drawing/2014/main" id="{56010099-51AF-4577-9C5F-1434CB23D5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585" y="2906203"/>
            <a:ext cx="1714500" cy="2286000"/>
          </a:xfrm>
          <a:prstGeom prst="rect">
            <a:avLst/>
          </a:prstGeom>
        </p:spPr>
      </p:pic>
      <p:pic>
        <p:nvPicPr>
          <p:cNvPr id="9" name="Picture 8" descr="A picture containing text, wall, indoor, person&#10;&#10;Description automatically generated">
            <a:extLst>
              <a:ext uri="{FF2B5EF4-FFF2-40B4-BE49-F238E27FC236}">
                <a16:creationId xmlns:a16="http://schemas.microsoft.com/office/drawing/2014/main" id="{910E19EF-2A92-474D-935F-2F7DE104BF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369" y="2906203"/>
            <a:ext cx="1714500" cy="2286000"/>
          </a:xfrm>
          <a:prstGeom prst="rect">
            <a:avLst/>
          </a:prstGeom>
        </p:spPr>
      </p:pic>
      <p:pic>
        <p:nvPicPr>
          <p:cNvPr id="11" name="Picture 10" descr="A picture containing wall, person, person, indoor&#10;&#10;Description automatically generated">
            <a:extLst>
              <a:ext uri="{FF2B5EF4-FFF2-40B4-BE49-F238E27FC236}">
                <a16:creationId xmlns:a16="http://schemas.microsoft.com/office/drawing/2014/main" id="{0F1D65FD-B4CA-4AF6-BCC0-F72D3BF040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521" y="2906203"/>
            <a:ext cx="1714500" cy="2286000"/>
          </a:xfrm>
          <a:prstGeom prst="rect">
            <a:avLst/>
          </a:prstGeom>
        </p:spPr>
      </p:pic>
      <p:pic>
        <p:nvPicPr>
          <p:cNvPr id="13" name="Picture 12" descr="A picture containing text, wall, person, indoor&#10;&#10;Description automatically generated">
            <a:extLst>
              <a:ext uri="{FF2B5EF4-FFF2-40B4-BE49-F238E27FC236}">
                <a16:creationId xmlns:a16="http://schemas.microsoft.com/office/drawing/2014/main" id="{37B0A4AE-6D42-44AE-87CC-5DCCB70286D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6938" y="2906203"/>
            <a:ext cx="1714500" cy="2286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18BFDF1-AEE7-2CFE-4D15-D72325BE343A}"/>
              </a:ext>
            </a:extLst>
          </p:cNvPr>
          <p:cNvSpPr txBox="1"/>
          <p:nvPr/>
        </p:nvSpPr>
        <p:spPr>
          <a:xfrm>
            <a:off x="1183585" y="558284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Order: [1S 1T] [1S 2T] [2S 1T] [2S 2T]</a:t>
            </a:r>
          </a:p>
          <a:p>
            <a:r>
              <a:rPr lang="en-GB" dirty="0"/>
              <a:t>Jimmy King</a:t>
            </a:r>
          </a:p>
        </p:txBody>
      </p:sp>
    </p:spTree>
    <p:extLst>
      <p:ext uri="{BB962C8B-B14F-4D97-AF65-F5344CB8AC3E}">
        <p14:creationId xmlns:p14="http://schemas.microsoft.com/office/powerpoint/2010/main" val="23680722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8A5ECCA-E7B6-43FE-9A4A-B84FAB8CF6C0}"/>
              </a:ext>
            </a:extLst>
          </p:cNvPr>
          <p:cNvSpPr txBox="1"/>
          <p:nvPr/>
        </p:nvSpPr>
        <p:spPr>
          <a:xfrm>
            <a:off x="1685677" y="5335325"/>
            <a:ext cx="8874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23			37			38			24</a:t>
            </a:r>
            <a:endParaRPr lang="en-US" dirty="0"/>
          </a:p>
        </p:txBody>
      </p:sp>
      <p:pic>
        <p:nvPicPr>
          <p:cNvPr id="5" name="Picture 4" descr="A picture containing person, posing&#10;&#10;Description automatically generated">
            <a:extLst>
              <a:ext uri="{FF2B5EF4-FFF2-40B4-BE49-F238E27FC236}">
                <a16:creationId xmlns:a16="http://schemas.microsoft.com/office/drawing/2014/main" id="{1E2300BB-02C8-4C5D-A604-C44A746A25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218" y="2930056"/>
            <a:ext cx="1714500" cy="2286000"/>
          </a:xfrm>
          <a:prstGeom prst="rect">
            <a:avLst/>
          </a:prstGeom>
        </p:spPr>
      </p:pic>
      <p:pic>
        <p:nvPicPr>
          <p:cNvPr id="7" name="Picture 6" descr="A person with long hair&#10;&#10;Description automatically generated with low confidence">
            <a:extLst>
              <a:ext uri="{FF2B5EF4-FFF2-40B4-BE49-F238E27FC236}">
                <a16:creationId xmlns:a16="http://schemas.microsoft.com/office/drawing/2014/main" id="{A3060E8D-C7E6-4606-9D68-427B030491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5467" y="2930056"/>
            <a:ext cx="1714500" cy="2286000"/>
          </a:xfrm>
          <a:prstGeom prst="rect">
            <a:avLst/>
          </a:prstGeom>
        </p:spPr>
      </p:pic>
      <p:pic>
        <p:nvPicPr>
          <p:cNvPr id="9" name="Picture 8" descr="A close-up of a person&#10;&#10;Description automatically generated with medium confidence">
            <a:extLst>
              <a:ext uri="{FF2B5EF4-FFF2-40B4-BE49-F238E27FC236}">
                <a16:creationId xmlns:a16="http://schemas.microsoft.com/office/drawing/2014/main" id="{C42CD41F-6917-4DB0-9A74-2C40A078A0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716" y="2930056"/>
            <a:ext cx="1714500" cy="2286000"/>
          </a:xfrm>
          <a:prstGeom prst="rect">
            <a:avLst/>
          </a:prstGeom>
        </p:spPr>
      </p:pic>
      <p:pic>
        <p:nvPicPr>
          <p:cNvPr id="13" name="Picture 12" descr="A close-up of a person&#10;&#10;Description automatically generated with medium confidence">
            <a:extLst>
              <a:ext uri="{FF2B5EF4-FFF2-40B4-BE49-F238E27FC236}">
                <a16:creationId xmlns:a16="http://schemas.microsoft.com/office/drawing/2014/main" id="{0DB0B27E-100E-456D-B3C9-D7A04BD4AE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5965" y="2930056"/>
            <a:ext cx="1714500" cy="2286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99A15D-91CF-9C0B-4860-5B5BEA5D420A}"/>
              </a:ext>
            </a:extLst>
          </p:cNvPr>
          <p:cNvSpPr txBox="1"/>
          <p:nvPr/>
        </p:nvSpPr>
        <p:spPr>
          <a:xfrm>
            <a:off x="1080218" y="78401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Moira Barton</a:t>
            </a:r>
          </a:p>
        </p:txBody>
      </p:sp>
    </p:spTree>
    <p:extLst>
      <p:ext uri="{BB962C8B-B14F-4D97-AF65-F5344CB8AC3E}">
        <p14:creationId xmlns:p14="http://schemas.microsoft.com/office/powerpoint/2010/main" val="575117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6C729B8-B4A8-4A3C-9071-15AA3102A0F8}"/>
              </a:ext>
            </a:extLst>
          </p:cNvPr>
          <p:cNvSpPr txBox="1"/>
          <p:nvPr/>
        </p:nvSpPr>
        <p:spPr>
          <a:xfrm>
            <a:off x="1685677" y="5335325"/>
            <a:ext cx="8587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32			25			33			3</a:t>
            </a:r>
            <a:endParaRPr lang="en-US" dirty="0"/>
          </a:p>
        </p:txBody>
      </p:sp>
      <p:pic>
        <p:nvPicPr>
          <p:cNvPr id="5" name="Picture 4" descr="A picture containing text, wall, person, indoor&#10;&#10;Description automatically generated">
            <a:extLst>
              <a:ext uri="{FF2B5EF4-FFF2-40B4-BE49-F238E27FC236}">
                <a16:creationId xmlns:a16="http://schemas.microsoft.com/office/drawing/2014/main" id="{636F2F75-1632-4625-82E2-437D26540D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829" y="3049325"/>
            <a:ext cx="1714500" cy="2286000"/>
          </a:xfrm>
          <a:prstGeom prst="rect">
            <a:avLst/>
          </a:prstGeom>
        </p:spPr>
      </p:pic>
      <p:pic>
        <p:nvPicPr>
          <p:cNvPr id="7" name="Picture 6" descr="A picture containing text, wall, person, indoor&#10;&#10;Description automatically generated">
            <a:extLst>
              <a:ext uri="{FF2B5EF4-FFF2-40B4-BE49-F238E27FC236}">
                <a16:creationId xmlns:a16="http://schemas.microsoft.com/office/drawing/2014/main" id="{54CB6FED-C921-49DE-B484-4C8F81B25B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223" y="3049325"/>
            <a:ext cx="1714500" cy="2286000"/>
          </a:xfrm>
          <a:prstGeom prst="rect">
            <a:avLst/>
          </a:prstGeom>
        </p:spPr>
      </p:pic>
      <p:pic>
        <p:nvPicPr>
          <p:cNvPr id="9" name="Picture 8" descr="A picture containing text, wall, person, indoor&#10;&#10;Description automatically generated">
            <a:extLst>
              <a:ext uri="{FF2B5EF4-FFF2-40B4-BE49-F238E27FC236}">
                <a16:creationId xmlns:a16="http://schemas.microsoft.com/office/drawing/2014/main" id="{0C973B5F-D32A-4003-8CBC-2CB33A7176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6617" y="3049325"/>
            <a:ext cx="1714500" cy="2286000"/>
          </a:xfrm>
          <a:prstGeom prst="rect">
            <a:avLst/>
          </a:prstGeom>
        </p:spPr>
      </p:pic>
      <p:pic>
        <p:nvPicPr>
          <p:cNvPr id="11" name="Picture 10" descr="A picture containing text, wall, person, person&#10;&#10;Description automatically generated">
            <a:extLst>
              <a:ext uri="{FF2B5EF4-FFF2-40B4-BE49-F238E27FC236}">
                <a16:creationId xmlns:a16="http://schemas.microsoft.com/office/drawing/2014/main" id="{6A7E2B8A-F02F-40C9-81E8-5BC6C7A682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8011" y="3049325"/>
            <a:ext cx="1714500" cy="2286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B968CD-625C-4B08-F584-E024764E25F4}"/>
              </a:ext>
            </a:extLst>
          </p:cNvPr>
          <p:cNvSpPr txBox="1"/>
          <p:nvPr/>
        </p:nvSpPr>
        <p:spPr>
          <a:xfrm>
            <a:off x="1143829" y="67103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Aaron Dingle</a:t>
            </a:r>
          </a:p>
        </p:txBody>
      </p:sp>
    </p:spTree>
    <p:extLst>
      <p:ext uri="{BB962C8B-B14F-4D97-AF65-F5344CB8AC3E}">
        <p14:creationId xmlns:p14="http://schemas.microsoft.com/office/powerpoint/2010/main" val="4086528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3DB0216-7C78-467F-B7C1-70120A3F1719}"/>
              </a:ext>
            </a:extLst>
          </p:cNvPr>
          <p:cNvSpPr txBox="1"/>
          <p:nvPr/>
        </p:nvSpPr>
        <p:spPr>
          <a:xfrm>
            <a:off x="1685677" y="5335325"/>
            <a:ext cx="8770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			30			29			17</a:t>
            </a:r>
            <a:endParaRPr lang="en-US" dirty="0"/>
          </a:p>
        </p:txBody>
      </p:sp>
      <p:pic>
        <p:nvPicPr>
          <p:cNvPr id="5" name="Picture 4" descr="A picture containing wall, person, indoor, person&#10;&#10;Description automatically generated">
            <a:extLst>
              <a:ext uri="{FF2B5EF4-FFF2-40B4-BE49-F238E27FC236}">
                <a16:creationId xmlns:a16="http://schemas.microsoft.com/office/drawing/2014/main" id="{A063ACE1-B8D9-4F37-9315-3582A74BD9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364" y="3049325"/>
            <a:ext cx="1714500" cy="2286000"/>
          </a:xfrm>
          <a:prstGeom prst="rect">
            <a:avLst/>
          </a:prstGeom>
        </p:spPr>
      </p:pic>
      <p:pic>
        <p:nvPicPr>
          <p:cNvPr id="7" name="Picture 6" descr="A picture containing wall, person, person, indoor&#10;&#10;Description automatically generated">
            <a:extLst>
              <a:ext uri="{FF2B5EF4-FFF2-40B4-BE49-F238E27FC236}">
                <a16:creationId xmlns:a16="http://schemas.microsoft.com/office/drawing/2014/main" id="{5B3B11A9-881A-450F-B0ED-9615ACCE3E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028" y="3049325"/>
            <a:ext cx="1714500" cy="2286000"/>
          </a:xfrm>
          <a:prstGeom prst="rect">
            <a:avLst/>
          </a:prstGeom>
        </p:spPr>
      </p:pic>
      <p:pic>
        <p:nvPicPr>
          <p:cNvPr id="9" name="Picture 8" descr="A picture containing person, person, wall, indoor&#10;&#10;Description automatically generated">
            <a:extLst>
              <a:ext uri="{FF2B5EF4-FFF2-40B4-BE49-F238E27FC236}">
                <a16:creationId xmlns:a16="http://schemas.microsoft.com/office/drawing/2014/main" id="{107CE2E5-4C26-4161-9FBE-C2447BE4B2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0474" y="3049325"/>
            <a:ext cx="1714500" cy="2286000"/>
          </a:xfrm>
          <a:prstGeom prst="rect">
            <a:avLst/>
          </a:prstGeom>
        </p:spPr>
      </p:pic>
      <p:pic>
        <p:nvPicPr>
          <p:cNvPr id="11" name="Picture 10" descr="A picture containing wall, person, indoor, person&#10;&#10;Description automatically generated">
            <a:extLst>
              <a:ext uri="{FF2B5EF4-FFF2-40B4-BE49-F238E27FC236}">
                <a16:creationId xmlns:a16="http://schemas.microsoft.com/office/drawing/2014/main" id="{A12D9EAD-5C71-4607-BE13-2583E14AED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0778" y="3049325"/>
            <a:ext cx="1714500" cy="2286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0722245-620C-1B05-EF42-CE3B9AA0E5EB}"/>
              </a:ext>
            </a:extLst>
          </p:cNvPr>
          <p:cNvSpPr txBox="1"/>
          <p:nvPr/>
        </p:nvSpPr>
        <p:spPr>
          <a:xfrm>
            <a:off x="1056364" y="5773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Bob Hope</a:t>
            </a:r>
          </a:p>
        </p:txBody>
      </p:sp>
    </p:spTree>
    <p:extLst>
      <p:ext uri="{BB962C8B-B14F-4D97-AF65-F5344CB8AC3E}">
        <p14:creationId xmlns:p14="http://schemas.microsoft.com/office/powerpoint/2010/main" val="2046039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80EF63-B7B9-43FE-AF15-D7CF02D38A8B}"/>
              </a:ext>
            </a:extLst>
          </p:cNvPr>
          <p:cNvSpPr txBox="1"/>
          <p:nvPr/>
        </p:nvSpPr>
        <p:spPr>
          <a:xfrm>
            <a:off x="1685677" y="5335325"/>
            <a:ext cx="8690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39			20			9			35</a:t>
            </a:r>
            <a:endParaRPr lang="en-US" dirty="0"/>
          </a:p>
        </p:txBody>
      </p:sp>
      <p:pic>
        <p:nvPicPr>
          <p:cNvPr id="5" name="Picture 4" descr="A picture containing wall, person, indoor, posing&#10;&#10;Description automatically generated">
            <a:extLst>
              <a:ext uri="{FF2B5EF4-FFF2-40B4-BE49-F238E27FC236}">
                <a16:creationId xmlns:a16="http://schemas.microsoft.com/office/drawing/2014/main" id="{BB64827E-10FE-4EFD-B551-E54B60BDBD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877" y="3049325"/>
            <a:ext cx="1714500" cy="2286000"/>
          </a:xfrm>
          <a:prstGeom prst="rect">
            <a:avLst/>
          </a:prstGeom>
        </p:spPr>
      </p:pic>
      <p:pic>
        <p:nvPicPr>
          <p:cNvPr id="7" name="Picture 6" descr="A picture containing wall, person, indoor, person&#10;&#10;Description automatically generated">
            <a:extLst>
              <a:ext uri="{FF2B5EF4-FFF2-40B4-BE49-F238E27FC236}">
                <a16:creationId xmlns:a16="http://schemas.microsoft.com/office/drawing/2014/main" id="{D09C08FF-77C3-4F12-B3D9-B5426A0636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1126" y="3049325"/>
            <a:ext cx="1714500" cy="2286000"/>
          </a:xfrm>
          <a:prstGeom prst="rect">
            <a:avLst/>
          </a:prstGeom>
        </p:spPr>
      </p:pic>
      <p:pic>
        <p:nvPicPr>
          <p:cNvPr id="9" name="Picture 8" descr="A picture containing wall, person, person, indoor&#10;&#10;Description automatically generated">
            <a:extLst>
              <a:ext uri="{FF2B5EF4-FFF2-40B4-BE49-F238E27FC236}">
                <a16:creationId xmlns:a16="http://schemas.microsoft.com/office/drawing/2014/main" id="{450CA982-2FD0-42ED-AC05-03815572D6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1446" y="3049325"/>
            <a:ext cx="1714500" cy="2286000"/>
          </a:xfrm>
          <a:prstGeom prst="rect">
            <a:avLst/>
          </a:prstGeom>
        </p:spPr>
      </p:pic>
      <p:pic>
        <p:nvPicPr>
          <p:cNvPr id="11" name="Picture 10" descr="A picture containing wall, person, indoor, person&#10;&#10;Description automatically generated">
            <a:extLst>
              <a:ext uri="{FF2B5EF4-FFF2-40B4-BE49-F238E27FC236}">
                <a16:creationId xmlns:a16="http://schemas.microsoft.com/office/drawing/2014/main" id="{5BD97A9C-40ED-4147-A475-CA84E7E785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1623" y="3049325"/>
            <a:ext cx="1714500" cy="2286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E8EF61-2A62-F273-F95D-BF9ED4948681}"/>
              </a:ext>
            </a:extLst>
          </p:cNvPr>
          <p:cNvSpPr txBox="1"/>
          <p:nvPr/>
        </p:nvSpPr>
        <p:spPr>
          <a:xfrm>
            <a:off x="1135877" y="6154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Cain Dingle</a:t>
            </a:r>
          </a:p>
        </p:txBody>
      </p:sp>
    </p:spTree>
    <p:extLst>
      <p:ext uri="{BB962C8B-B14F-4D97-AF65-F5344CB8AC3E}">
        <p14:creationId xmlns:p14="http://schemas.microsoft.com/office/powerpoint/2010/main" val="400330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2320E45-36A4-45E8-B909-5EA26589F81A}"/>
              </a:ext>
            </a:extLst>
          </p:cNvPr>
          <p:cNvSpPr txBox="1"/>
          <p:nvPr/>
        </p:nvSpPr>
        <p:spPr>
          <a:xfrm>
            <a:off x="1685677" y="5335325"/>
            <a:ext cx="8794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13			11			27			12</a:t>
            </a:r>
            <a:endParaRPr lang="en-US" dirty="0"/>
          </a:p>
        </p:txBody>
      </p:sp>
      <p:pic>
        <p:nvPicPr>
          <p:cNvPr id="5" name="Picture 4" descr="A picture containing text, wall, person, indoor&#10;&#10;Description automatically generated">
            <a:extLst>
              <a:ext uri="{FF2B5EF4-FFF2-40B4-BE49-F238E27FC236}">
                <a16:creationId xmlns:a16="http://schemas.microsoft.com/office/drawing/2014/main" id="{286A2B25-72DE-462F-869C-FC5D9910C2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682" y="3019508"/>
            <a:ext cx="1714500" cy="2286000"/>
          </a:xfrm>
          <a:prstGeom prst="rect">
            <a:avLst/>
          </a:prstGeom>
        </p:spPr>
      </p:pic>
      <p:pic>
        <p:nvPicPr>
          <p:cNvPr id="7" name="Picture 6" descr="A picture containing wall, person, indoor, person&#10;&#10;Description automatically generated">
            <a:extLst>
              <a:ext uri="{FF2B5EF4-FFF2-40B4-BE49-F238E27FC236}">
                <a16:creationId xmlns:a16="http://schemas.microsoft.com/office/drawing/2014/main" id="{252BE811-1845-421D-A1F7-E07B3BCD00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7515" y="3019508"/>
            <a:ext cx="1714500" cy="2286000"/>
          </a:xfrm>
          <a:prstGeom prst="rect">
            <a:avLst/>
          </a:prstGeom>
        </p:spPr>
      </p:pic>
      <p:pic>
        <p:nvPicPr>
          <p:cNvPr id="9" name="Picture 8" descr="A picture containing text, wall, person, indoor&#10;&#10;Description automatically generated">
            <a:extLst>
              <a:ext uri="{FF2B5EF4-FFF2-40B4-BE49-F238E27FC236}">
                <a16:creationId xmlns:a16="http://schemas.microsoft.com/office/drawing/2014/main" id="{42EFAA88-6556-4017-905A-ED29A58F4FD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521" y="3049325"/>
            <a:ext cx="1714500" cy="2286000"/>
          </a:xfrm>
          <a:prstGeom prst="rect">
            <a:avLst/>
          </a:prstGeom>
        </p:spPr>
      </p:pic>
      <p:pic>
        <p:nvPicPr>
          <p:cNvPr id="11" name="Picture 10" descr="A picture containing text, wall, person, person&#10;&#10;Description automatically generated">
            <a:extLst>
              <a:ext uri="{FF2B5EF4-FFF2-40B4-BE49-F238E27FC236}">
                <a16:creationId xmlns:a16="http://schemas.microsoft.com/office/drawing/2014/main" id="{ED0580F9-2788-4388-8A70-54EDB8576F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2354" y="3120887"/>
            <a:ext cx="1714500" cy="2286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0121BC0-DBFC-BBCF-DB66-F42C0C93BF22}"/>
              </a:ext>
            </a:extLst>
          </p:cNvPr>
          <p:cNvSpPr txBox="1"/>
          <p:nvPr/>
        </p:nvSpPr>
        <p:spPr>
          <a:xfrm>
            <a:off x="1167682" y="78401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Matt Wolfenden</a:t>
            </a:r>
          </a:p>
        </p:txBody>
      </p:sp>
    </p:spTree>
    <p:extLst>
      <p:ext uri="{BB962C8B-B14F-4D97-AF65-F5344CB8AC3E}">
        <p14:creationId xmlns:p14="http://schemas.microsoft.com/office/powerpoint/2010/main" val="45886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AD98D6F-358A-4A12-A76D-6ED80DE58BB1}"/>
              </a:ext>
            </a:extLst>
          </p:cNvPr>
          <p:cNvSpPr txBox="1"/>
          <p:nvPr/>
        </p:nvSpPr>
        <p:spPr>
          <a:xfrm>
            <a:off x="1685677" y="5335325"/>
            <a:ext cx="87464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14			2			26			16</a:t>
            </a:r>
            <a:endParaRPr lang="en-US" dirty="0"/>
          </a:p>
        </p:txBody>
      </p:sp>
      <p:pic>
        <p:nvPicPr>
          <p:cNvPr id="5" name="Picture 4" descr="A picture containing wall, person, indoor, posing&#10;&#10;Description automatically generated">
            <a:extLst>
              <a:ext uri="{FF2B5EF4-FFF2-40B4-BE49-F238E27FC236}">
                <a16:creationId xmlns:a16="http://schemas.microsoft.com/office/drawing/2014/main" id="{747D32D2-0E2E-4057-9A8A-AED6929903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975" y="2961861"/>
            <a:ext cx="1714500" cy="2286000"/>
          </a:xfrm>
          <a:prstGeom prst="rect">
            <a:avLst/>
          </a:prstGeom>
        </p:spPr>
      </p:pic>
      <p:pic>
        <p:nvPicPr>
          <p:cNvPr id="7" name="Picture 6" descr="A close-up of a person&#10;&#10;Description automatically generated with medium confidence">
            <a:extLst>
              <a:ext uri="{FF2B5EF4-FFF2-40B4-BE49-F238E27FC236}">
                <a16:creationId xmlns:a16="http://schemas.microsoft.com/office/drawing/2014/main" id="{BF96223C-37CE-4771-96AD-01B761C16C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369" y="2961861"/>
            <a:ext cx="1714500" cy="2286000"/>
          </a:xfrm>
          <a:prstGeom prst="rect">
            <a:avLst/>
          </a:prstGeom>
        </p:spPr>
      </p:pic>
      <p:pic>
        <p:nvPicPr>
          <p:cNvPr id="9" name="Picture 8" descr="A close-up of a person&#10;&#10;Description automatically generated with medium confidence">
            <a:extLst>
              <a:ext uri="{FF2B5EF4-FFF2-40B4-BE49-F238E27FC236}">
                <a16:creationId xmlns:a16="http://schemas.microsoft.com/office/drawing/2014/main" id="{7C82BF37-24B1-470A-9144-10896F2004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763" y="2961861"/>
            <a:ext cx="1714500" cy="2286000"/>
          </a:xfrm>
          <a:prstGeom prst="rect">
            <a:avLst/>
          </a:prstGeom>
        </p:spPr>
      </p:pic>
      <p:pic>
        <p:nvPicPr>
          <p:cNvPr id="11" name="Picture 10" descr="A close-up of a person&#10;&#10;Description automatically generated with medium confidence">
            <a:extLst>
              <a:ext uri="{FF2B5EF4-FFF2-40B4-BE49-F238E27FC236}">
                <a16:creationId xmlns:a16="http://schemas.microsoft.com/office/drawing/2014/main" id="{8D61CC76-7A5E-4CB0-9152-09C54382FE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4157" y="2961861"/>
            <a:ext cx="1714500" cy="2286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CBAD1ED-3F12-E712-5FAA-02EF39FC7BB0}"/>
              </a:ext>
            </a:extLst>
          </p:cNvPr>
          <p:cNvSpPr txBox="1"/>
          <p:nvPr/>
        </p:nvSpPr>
        <p:spPr>
          <a:xfrm>
            <a:off x="1119975" y="78401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Diane Sugden </a:t>
            </a:r>
          </a:p>
        </p:txBody>
      </p:sp>
    </p:spTree>
    <p:extLst>
      <p:ext uri="{BB962C8B-B14F-4D97-AF65-F5344CB8AC3E}">
        <p14:creationId xmlns:p14="http://schemas.microsoft.com/office/powerpoint/2010/main" val="1837520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8B8D700-C768-4A41-8241-452C5F6EB41E}"/>
              </a:ext>
            </a:extLst>
          </p:cNvPr>
          <p:cNvSpPr txBox="1"/>
          <p:nvPr/>
        </p:nvSpPr>
        <p:spPr>
          <a:xfrm>
            <a:off x="1685677" y="5335325"/>
            <a:ext cx="8794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			18			15			40</a:t>
            </a:r>
            <a:endParaRPr lang="en-US" dirty="0"/>
          </a:p>
        </p:txBody>
      </p:sp>
      <p:pic>
        <p:nvPicPr>
          <p:cNvPr id="5" name="Picture 4" descr="A person with long hair&#10;&#10;Description automatically generated with medium confidence">
            <a:extLst>
              <a:ext uri="{FF2B5EF4-FFF2-40B4-BE49-F238E27FC236}">
                <a16:creationId xmlns:a16="http://schemas.microsoft.com/office/drawing/2014/main" id="{B014F319-50F3-402E-810B-320A32AA0C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071" y="3049325"/>
            <a:ext cx="1714500" cy="2286000"/>
          </a:xfrm>
          <a:prstGeom prst="rect">
            <a:avLst/>
          </a:prstGeom>
        </p:spPr>
      </p:pic>
      <p:pic>
        <p:nvPicPr>
          <p:cNvPr id="7" name="Picture 6" descr="A person with long hair&#10;&#10;Description automatically generated with medium confidence">
            <a:extLst>
              <a:ext uri="{FF2B5EF4-FFF2-40B4-BE49-F238E27FC236}">
                <a16:creationId xmlns:a16="http://schemas.microsoft.com/office/drawing/2014/main" id="{2D87E780-FD99-4E41-A5CB-C9E06E1E54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1126" y="3049325"/>
            <a:ext cx="1714500" cy="2286000"/>
          </a:xfrm>
          <a:prstGeom prst="rect">
            <a:avLst/>
          </a:prstGeom>
        </p:spPr>
      </p:pic>
      <p:pic>
        <p:nvPicPr>
          <p:cNvPr id="9" name="Picture 8" descr="A picture containing posing&#10;&#10;Description automatically generated">
            <a:extLst>
              <a:ext uri="{FF2B5EF4-FFF2-40B4-BE49-F238E27FC236}">
                <a16:creationId xmlns:a16="http://schemas.microsoft.com/office/drawing/2014/main" id="{D9C86EC4-7404-4F34-9691-4A5F3075AC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763" y="3049325"/>
            <a:ext cx="1714500" cy="2286000"/>
          </a:xfrm>
          <a:prstGeom prst="rect">
            <a:avLst/>
          </a:prstGeom>
        </p:spPr>
      </p:pic>
      <p:pic>
        <p:nvPicPr>
          <p:cNvPr id="11" name="Picture 10" descr="A picture containing wall, person, indoor, posing&#10;&#10;Description automatically generated">
            <a:extLst>
              <a:ext uri="{FF2B5EF4-FFF2-40B4-BE49-F238E27FC236}">
                <a16:creationId xmlns:a16="http://schemas.microsoft.com/office/drawing/2014/main" id="{B55F1D61-6A60-4D32-93E6-CFE9FB3A49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3810" y="3049325"/>
            <a:ext cx="1714500" cy="2286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E563A9-9F84-CA02-5E01-53D018C73508}"/>
              </a:ext>
            </a:extLst>
          </p:cNvPr>
          <p:cNvSpPr txBox="1"/>
          <p:nvPr/>
        </p:nvSpPr>
        <p:spPr>
          <a:xfrm>
            <a:off x="1104071" y="5773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Charity Dingle </a:t>
            </a:r>
          </a:p>
        </p:txBody>
      </p:sp>
    </p:spTree>
    <p:extLst>
      <p:ext uri="{BB962C8B-B14F-4D97-AF65-F5344CB8AC3E}">
        <p14:creationId xmlns:p14="http://schemas.microsoft.com/office/powerpoint/2010/main" val="3038862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FF16CEC-9395-4815-9D65-69AB76FC51B0}"/>
              </a:ext>
            </a:extLst>
          </p:cNvPr>
          <p:cNvSpPr txBox="1"/>
          <p:nvPr/>
        </p:nvSpPr>
        <p:spPr>
          <a:xfrm>
            <a:off x="1685677" y="5335325"/>
            <a:ext cx="8587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5			28			36			8</a:t>
            </a:r>
            <a:endParaRPr lang="en-US" dirty="0"/>
          </a:p>
        </p:txBody>
      </p:sp>
      <p:pic>
        <p:nvPicPr>
          <p:cNvPr id="5" name="Picture 4" descr="A person with long hair&#10;&#10;Description automatically generated with low confidence">
            <a:extLst>
              <a:ext uri="{FF2B5EF4-FFF2-40B4-BE49-F238E27FC236}">
                <a16:creationId xmlns:a16="http://schemas.microsoft.com/office/drawing/2014/main" id="{E04CFE91-8EAF-41CB-A1D0-73B7E4BAEC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664" y="3049325"/>
            <a:ext cx="1714500" cy="2286000"/>
          </a:xfrm>
          <a:prstGeom prst="rect">
            <a:avLst/>
          </a:prstGeom>
        </p:spPr>
      </p:pic>
      <p:pic>
        <p:nvPicPr>
          <p:cNvPr id="7" name="Picture 6" descr="A person with long hair&#10;&#10;Description automatically generated with low confidence">
            <a:extLst>
              <a:ext uri="{FF2B5EF4-FFF2-40B4-BE49-F238E27FC236}">
                <a16:creationId xmlns:a16="http://schemas.microsoft.com/office/drawing/2014/main" id="{3F481325-7BB6-455E-ADE6-B7F4902CAF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272" y="3049325"/>
            <a:ext cx="1714500" cy="2286000"/>
          </a:xfrm>
          <a:prstGeom prst="rect">
            <a:avLst/>
          </a:prstGeom>
        </p:spPr>
      </p:pic>
      <p:pic>
        <p:nvPicPr>
          <p:cNvPr id="11" name="Picture 10" descr="A close-up of a person&#10;&#10;Description automatically generated with medium confidence">
            <a:extLst>
              <a:ext uri="{FF2B5EF4-FFF2-40B4-BE49-F238E27FC236}">
                <a16:creationId xmlns:a16="http://schemas.microsoft.com/office/drawing/2014/main" id="{C67F7739-ECF3-4242-A4D8-41BE493691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812" y="3049325"/>
            <a:ext cx="1714500" cy="2286000"/>
          </a:xfrm>
          <a:prstGeom prst="rect">
            <a:avLst/>
          </a:prstGeom>
        </p:spPr>
      </p:pic>
      <p:pic>
        <p:nvPicPr>
          <p:cNvPr id="13" name="Picture 12" descr="A person with long hair&#10;&#10;Description automatically generated with low confidence">
            <a:extLst>
              <a:ext uri="{FF2B5EF4-FFF2-40B4-BE49-F238E27FC236}">
                <a16:creationId xmlns:a16="http://schemas.microsoft.com/office/drawing/2014/main" id="{09B31274-576F-4434-92EC-8EEE90670C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2352" y="3049325"/>
            <a:ext cx="1714500" cy="2286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1AA01F-29E6-B2F9-3118-2577FED2B2FC}"/>
              </a:ext>
            </a:extLst>
          </p:cNvPr>
          <p:cNvSpPr txBox="1"/>
          <p:nvPr/>
        </p:nvSpPr>
        <p:spPr>
          <a:xfrm>
            <a:off x="1061664" y="59638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Charity Dingle </a:t>
            </a:r>
          </a:p>
        </p:txBody>
      </p:sp>
    </p:spTree>
    <p:extLst>
      <p:ext uri="{BB962C8B-B14F-4D97-AF65-F5344CB8AC3E}">
        <p14:creationId xmlns:p14="http://schemas.microsoft.com/office/powerpoint/2010/main" val="1215377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295BE2E-4F23-4B1B-BDEF-CF1076EF2610}"/>
              </a:ext>
            </a:extLst>
          </p:cNvPr>
          <p:cNvSpPr txBox="1"/>
          <p:nvPr/>
        </p:nvSpPr>
        <p:spPr>
          <a:xfrm>
            <a:off x="1685677" y="5335325"/>
            <a:ext cx="8722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19			34			31			21</a:t>
            </a:r>
            <a:endParaRPr lang="en-US" dirty="0"/>
          </a:p>
        </p:txBody>
      </p:sp>
      <p:pic>
        <p:nvPicPr>
          <p:cNvPr id="5" name="Picture 4" descr="A person with long hair&#10;&#10;Description automatically generated with low confidence">
            <a:extLst>
              <a:ext uri="{FF2B5EF4-FFF2-40B4-BE49-F238E27FC236}">
                <a16:creationId xmlns:a16="http://schemas.microsoft.com/office/drawing/2014/main" id="{28B14485-B58D-4D46-9F75-A8E19BB3C2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682" y="2930056"/>
            <a:ext cx="1714500" cy="2286000"/>
          </a:xfrm>
          <a:prstGeom prst="rect">
            <a:avLst/>
          </a:prstGeom>
        </p:spPr>
      </p:pic>
      <p:pic>
        <p:nvPicPr>
          <p:cNvPr id="7" name="Picture 6" descr="A person with long hair&#10;&#10;Description automatically generated with low confidence">
            <a:extLst>
              <a:ext uri="{FF2B5EF4-FFF2-40B4-BE49-F238E27FC236}">
                <a16:creationId xmlns:a16="http://schemas.microsoft.com/office/drawing/2014/main" id="{19BC764F-4E4A-4C58-9863-B67B28AAFF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612" y="2930056"/>
            <a:ext cx="1714500" cy="2286000"/>
          </a:xfrm>
          <a:prstGeom prst="rect">
            <a:avLst/>
          </a:prstGeom>
        </p:spPr>
      </p:pic>
      <p:pic>
        <p:nvPicPr>
          <p:cNvPr id="9" name="Picture 8" descr="A person with long hair&#10;&#10;Description automatically generated with low confidence">
            <a:extLst>
              <a:ext uri="{FF2B5EF4-FFF2-40B4-BE49-F238E27FC236}">
                <a16:creationId xmlns:a16="http://schemas.microsoft.com/office/drawing/2014/main" id="{8BB472CA-979D-40F3-9FAA-69EC78D570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715" y="2930056"/>
            <a:ext cx="1714500" cy="2286000"/>
          </a:xfrm>
          <a:prstGeom prst="rect">
            <a:avLst/>
          </a:prstGeom>
        </p:spPr>
      </p:pic>
      <p:pic>
        <p:nvPicPr>
          <p:cNvPr id="11" name="Picture 10" descr="A person with long hair&#10;&#10;Description automatically generated with medium confidence">
            <a:extLst>
              <a:ext uri="{FF2B5EF4-FFF2-40B4-BE49-F238E27FC236}">
                <a16:creationId xmlns:a16="http://schemas.microsoft.com/office/drawing/2014/main" id="{CD8C2D94-6851-4DAE-B54A-E34A1EC903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9818" y="2930056"/>
            <a:ext cx="1714500" cy="2286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3BEC226-CA24-7EFB-AE9E-900E0A6BC212}"/>
              </a:ext>
            </a:extLst>
          </p:cNvPr>
          <p:cNvSpPr txBox="1"/>
          <p:nvPr/>
        </p:nvSpPr>
        <p:spPr>
          <a:xfrm>
            <a:off x="1167682" y="78401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Victoria Sugden</a:t>
            </a:r>
          </a:p>
        </p:txBody>
      </p:sp>
    </p:spTree>
    <p:extLst>
      <p:ext uri="{BB962C8B-B14F-4D97-AF65-F5344CB8AC3E}">
        <p14:creationId xmlns:p14="http://schemas.microsoft.com/office/powerpoint/2010/main" val="259872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168</Words>
  <Application>Microsoft Office PowerPoint</Application>
  <PresentationFormat>Widescreen</PresentationFormat>
  <Paragraphs>21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Jackson</dc:creator>
  <cp:lastModifiedBy>Charlie Frowd (School of Psychology and Humanities)</cp:lastModifiedBy>
  <cp:revision>6</cp:revision>
  <dcterms:created xsi:type="dcterms:W3CDTF">2021-11-22T14:05:07Z</dcterms:created>
  <dcterms:modified xsi:type="dcterms:W3CDTF">2025-10-20T14:31:56Z</dcterms:modified>
</cp:coreProperties>
</file>